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4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1D31B-D3F7-4705-999B-9B919397EBBB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8D333-6994-449C-B0F3-29A86DDBC3F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Analizador gráfico </a:t>
            </a:r>
            <a:r>
              <a:rPr lang="es-ES_tradnl" dirty="0" smtClean="0"/>
              <a:t>de variantes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dirty="0" smtClean="0"/>
              <a:t>			</a:t>
            </a:r>
            <a:r>
              <a:rPr lang="es-ES_tradnl" i="1" dirty="0" smtClean="0"/>
              <a:t>O</a:t>
            </a:r>
          </a:p>
          <a:p>
            <a:pPr>
              <a:buNone/>
            </a:pPr>
            <a:r>
              <a:rPr lang="es-ES_tradnl" i="1" dirty="0" smtClean="0"/>
              <a:t>	</a:t>
            </a:r>
            <a:r>
              <a:rPr lang="es-ES_tradnl" i="1" dirty="0" smtClean="0"/>
              <a:t>	</a:t>
            </a:r>
            <a:r>
              <a:rPr lang="es-ES_tradnl" sz="2000" dirty="0" smtClean="0"/>
              <a:t>            pena</a:t>
            </a:r>
            <a:endParaRPr lang="es-ES_tradnl" sz="2000" i="1" dirty="0" smtClean="0"/>
          </a:p>
          <a:p>
            <a:pPr>
              <a:buNone/>
            </a:pPr>
            <a:r>
              <a:rPr lang="es-ES_tradnl" i="1" dirty="0" smtClean="0"/>
              <a:t>			</a:t>
            </a:r>
            <a:endParaRPr lang="es-ES_tradnl" sz="1600" i="1" dirty="0" smtClean="0"/>
          </a:p>
          <a:p>
            <a:pPr>
              <a:buNone/>
            </a:pPr>
            <a:endParaRPr lang="es-ES_tradnl" i="1" dirty="0" smtClean="0"/>
          </a:p>
          <a:p>
            <a:pPr>
              <a:buNone/>
            </a:pPr>
            <a:r>
              <a:rPr lang="es-ES_tradnl" i="1" dirty="0" smtClean="0"/>
              <a:t>			A</a:t>
            </a:r>
          </a:p>
          <a:p>
            <a:pPr>
              <a:buNone/>
            </a:pPr>
            <a:r>
              <a:rPr lang="es-ES_tradnl" i="1" dirty="0" smtClean="0"/>
              <a:t>		</a:t>
            </a:r>
            <a:r>
              <a:rPr lang="es-ES_tradnl" sz="2000" i="1" dirty="0" smtClean="0"/>
              <a:t> </a:t>
            </a:r>
            <a:r>
              <a:rPr lang="es-ES_tradnl" sz="2000" i="1" dirty="0" smtClean="0"/>
              <a:t> </a:t>
            </a:r>
            <a:r>
              <a:rPr lang="es-ES_tradnl" sz="2000" i="1" dirty="0" smtClean="0"/>
              <a:t>           </a:t>
            </a:r>
            <a:r>
              <a:rPr lang="es-ES_tradnl" sz="2000" dirty="0" smtClean="0"/>
              <a:t>para</a:t>
            </a:r>
            <a:endParaRPr lang="es-ES_tradnl" sz="2000" dirty="0" smtClean="0"/>
          </a:p>
          <a:p>
            <a:pPr>
              <a:buNone/>
            </a:pPr>
            <a:endParaRPr lang="es-ES_tradnl" i="1" dirty="0" smtClean="0"/>
          </a:p>
          <a:p>
            <a:pPr>
              <a:buNone/>
            </a:pPr>
            <a:r>
              <a:rPr lang="es-ES_tradnl" i="1" dirty="0" smtClean="0"/>
              <a:t>	B		   	  C</a:t>
            </a:r>
            <a:endParaRPr lang="es-ES_tradnl" sz="2200" i="1" dirty="0" smtClean="0"/>
          </a:p>
          <a:p>
            <a:pPr>
              <a:buNone/>
            </a:pPr>
            <a:r>
              <a:rPr lang="es-ES_tradnl" sz="2200" dirty="0" smtClean="0"/>
              <a:t>   para   			pero</a:t>
            </a:r>
            <a:endParaRPr lang="es-ES_tradnl" sz="2200" dirty="0" smtClean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2483768" y="2708920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H="1">
            <a:off x="1115616" y="4653136"/>
            <a:ext cx="136815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2483768" y="4653136"/>
            <a:ext cx="100811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2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dirty="0" smtClean="0"/>
              <a:t>			</a:t>
            </a:r>
            <a:r>
              <a:rPr lang="es-ES_tradnl" i="1" dirty="0" smtClean="0"/>
              <a:t>O</a:t>
            </a:r>
          </a:p>
          <a:p>
            <a:pPr>
              <a:buNone/>
            </a:pPr>
            <a:r>
              <a:rPr lang="es-ES_tradnl" i="1" dirty="0" smtClean="0"/>
              <a:t>		       </a:t>
            </a:r>
            <a:r>
              <a:rPr lang="es-ES_tradnl" sz="2000" dirty="0" smtClean="0"/>
              <a:t>deposítese</a:t>
            </a:r>
            <a:endParaRPr lang="es-ES_tradnl" sz="2000" i="1" dirty="0" smtClean="0"/>
          </a:p>
          <a:p>
            <a:pPr>
              <a:buNone/>
            </a:pPr>
            <a:r>
              <a:rPr lang="es-ES_tradnl" i="1" dirty="0" smtClean="0"/>
              <a:t>			</a:t>
            </a:r>
            <a:endParaRPr lang="es-ES_tradnl" sz="1600" i="1" dirty="0" smtClean="0"/>
          </a:p>
          <a:p>
            <a:pPr>
              <a:buNone/>
            </a:pPr>
            <a:endParaRPr lang="es-ES_tradnl" i="1" dirty="0" smtClean="0"/>
          </a:p>
          <a:p>
            <a:pPr>
              <a:buNone/>
            </a:pPr>
            <a:r>
              <a:rPr lang="es-ES_tradnl" i="1" dirty="0" smtClean="0"/>
              <a:t>			A</a:t>
            </a:r>
          </a:p>
          <a:p>
            <a:pPr>
              <a:buNone/>
            </a:pPr>
            <a:r>
              <a:rPr lang="es-ES_tradnl" i="1" dirty="0" smtClean="0"/>
              <a:t>		</a:t>
            </a:r>
            <a:r>
              <a:rPr lang="es-ES_tradnl" sz="2000" i="1" dirty="0" smtClean="0"/>
              <a:t>       </a:t>
            </a:r>
            <a:r>
              <a:rPr lang="es-ES_tradnl" sz="2000" dirty="0" smtClean="0"/>
              <a:t>depositen</a:t>
            </a:r>
            <a:endParaRPr lang="es-ES_tradnl" sz="2000" i="1" dirty="0" smtClean="0"/>
          </a:p>
          <a:p>
            <a:pPr>
              <a:buNone/>
            </a:pPr>
            <a:endParaRPr lang="es-ES_tradnl" i="1" dirty="0" smtClean="0"/>
          </a:p>
          <a:p>
            <a:pPr>
              <a:buNone/>
            </a:pPr>
            <a:r>
              <a:rPr lang="es-ES_tradnl" i="1" dirty="0" smtClean="0"/>
              <a:t>	B		   	  C</a:t>
            </a:r>
            <a:endParaRPr lang="es-ES_tradnl" sz="2200" i="1" dirty="0" smtClean="0"/>
          </a:p>
          <a:p>
            <a:pPr>
              <a:buNone/>
            </a:pPr>
            <a:r>
              <a:rPr lang="es-ES_tradnl" sz="2200" dirty="0" smtClean="0"/>
              <a:t>depositen	         deposítenla</a:t>
            </a:r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6660232" y="2636912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H="1">
            <a:off x="5436096" y="4653136"/>
            <a:ext cx="122413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6660232" y="4653136"/>
            <a:ext cx="108012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2483768" y="2708920"/>
            <a:ext cx="1008112" cy="237626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>
            <a:off x="6660232" y="2636912"/>
            <a:ext cx="1080120" cy="244827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Presentación en pantalla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Analizador gráfico de variantes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Analizador gráfico de variantes</dc:title>
  <dc:creator>Ramón</dc:creator>
  <cp:lastModifiedBy>Ramón</cp:lastModifiedBy>
  <cp:revision>1</cp:revision>
  <dcterms:created xsi:type="dcterms:W3CDTF">2013-09-30T10:14:13Z</dcterms:created>
  <dcterms:modified xsi:type="dcterms:W3CDTF">2013-09-30T10:15:13Z</dcterms:modified>
</cp:coreProperties>
</file>