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20" d="100"/>
          <a:sy n="120" d="100"/>
        </p:scale>
        <p:origin x="194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00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23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6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40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91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62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43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20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5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5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0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D5E93-9173-0B4A-89EC-AA1D857E78B2}" type="datetimeFigureOut">
              <a:rPr lang="es-ES" smtClean="0"/>
              <a:t>9/10/17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BD7A2-4CEE-5D42-93EB-7E480862D87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18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1065108" y="1493521"/>
            <a:ext cx="2016759" cy="822960"/>
          </a:xfrm>
          <a:prstGeom prst="round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2243667" y="267270"/>
            <a:ext cx="2633133" cy="711199"/>
          </a:xfrm>
          <a:prstGeom prst="roundRect">
            <a:avLst>
              <a:gd name="adj" fmla="val 500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97666" y="394269"/>
            <a:ext cx="2023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PICTURA</a:t>
            </a:r>
            <a:endParaRPr lang="es-ES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224866" y="1430871"/>
            <a:ext cx="2016759" cy="822960"/>
          </a:xfrm>
          <a:prstGeom prst="round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073487" y="2582241"/>
            <a:ext cx="2016759" cy="822960"/>
          </a:xfrm>
          <a:prstGeom prst="round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5461001" y="2650070"/>
            <a:ext cx="2016759" cy="822960"/>
          </a:xfrm>
          <a:prstGeom prst="round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 sz="140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10" name="Conector recto 9"/>
          <p:cNvCxnSpPr/>
          <p:nvPr/>
        </p:nvCxnSpPr>
        <p:spPr>
          <a:xfrm flipH="1">
            <a:off x="2260601" y="978469"/>
            <a:ext cx="609599" cy="515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4292600" y="978469"/>
            <a:ext cx="651933" cy="452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H="1">
            <a:off x="4089400" y="2253831"/>
            <a:ext cx="999067" cy="396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5461001" y="2253831"/>
            <a:ext cx="880533" cy="396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1202266" y="1694934"/>
            <a:ext cx="1667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SIN CUERPO</a:t>
            </a:r>
            <a:endParaRPr lang="es-ES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323033" y="1694934"/>
            <a:ext cx="1849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CON CUERPO</a:t>
            </a:r>
            <a:endParaRPr lang="es-ES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215931" y="2840207"/>
            <a:ext cx="1691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DESCRITO</a:t>
            </a:r>
            <a:endParaRPr lang="es-ES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5523656" y="2846401"/>
            <a:ext cx="1941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REPRESENTADO</a:t>
            </a:r>
            <a:endParaRPr lang="es-ES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6228125" y="3796069"/>
            <a:ext cx="2473867" cy="822960"/>
          </a:xfrm>
          <a:prstGeom prst="round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2768601" y="3681307"/>
            <a:ext cx="2345266" cy="822960"/>
          </a:xfrm>
          <a:prstGeom prst="round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2768601" y="3928431"/>
            <a:ext cx="234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IMAGEN PRINCIPAL</a:t>
            </a:r>
            <a:endParaRPr lang="es-ES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6228182" y="3963113"/>
            <a:ext cx="2402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OTRAS REPRESENTACIONES</a:t>
            </a:r>
            <a:endParaRPr lang="es-ES" sz="14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 flipH="1">
            <a:off x="5113867" y="3473030"/>
            <a:ext cx="1017692" cy="315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6683399" y="3477247"/>
            <a:ext cx="337067" cy="3115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457200" y="3935221"/>
            <a:ext cx="16162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MOTIVOS</a:t>
            </a:r>
          </a:p>
          <a:p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DESCRIPCIÓN</a:t>
            </a:r>
          </a:p>
          <a:p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SUSCRIPTIO</a:t>
            </a:r>
          </a:p>
          <a:p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COLORES</a:t>
            </a:r>
          </a:p>
          <a:p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CLASIFICACIÓN ICONCLASS</a:t>
            </a:r>
          </a:p>
          <a:p>
            <a:endParaRPr lang="es-ES" sz="14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4" name="Conector recto 43"/>
          <p:cNvCxnSpPr/>
          <p:nvPr/>
        </p:nvCxnSpPr>
        <p:spPr>
          <a:xfrm flipH="1">
            <a:off x="6341534" y="4663248"/>
            <a:ext cx="93133" cy="222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7020466" y="4663248"/>
            <a:ext cx="0" cy="222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7789333" y="4654781"/>
            <a:ext cx="287867" cy="3744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Imagen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871" y="4895900"/>
            <a:ext cx="1017975" cy="524933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0633" y="4885267"/>
            <a:ext cx="1028700" cy="533400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499" y="4880339"/>
            <a:ext cx="1028700" cy="533400"/>
          </a:xfrm>
          <a:prstGeom prst="rect">
            <a:avLst/>
          </a:prstGeom>
        </p:spPr>
      </p:pic>
      <p:sp>
        <p:nvSpPr>
          <p:cNvPr id="53" name="CuadroTexto 52"/>
          <p:cNvSpPr txBox="1"/>
          <p:nvPr/>
        </p:nvSpPr>
        <p:spPr>
          <a:xfrm>
            <a:off x="5747997" y="4974266"/>
            <a:ext cx="89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latin typeface="Helvetica" charset="0"/>
                <a:ea typeface="Helvetica" charset="0"/>
                <a:cs typeface="Helvetica" charset="0"/>
              </a:rPr>
              <a:t>Imagen 1</a:t>
            </a:r>
            <a:endParaRPr lang="es-ES" sz="1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6786336" y="4986867"/>
            <a:ext cx="89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latin typeface="Helvetica" charset="0"/>
                <a:ea typeface="Helvetica" charset="0"/>
                <a:cs typeface="Helvetica" charset="0"/>
              </a:rPr>
              <a:t>Imagen 2</a:t>
            </a:r>
            <a:endParaRPr lang="es-ES" sz="1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7864499" y="4995802"/>
            <a:ext cx="89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latin typeface="Helvetica" charset="0"/>
                <a:ea typeface="Helvetica" charset="0"/>
                <a:cs typeface="Helvetica" charset="0"/>
              </a:rPr>
              <a:t>Imagen 3</a:t>
            </a:r>
            <a:endParaRPr lang="es-ES" sz="1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296333" y="3875266"/>
            <a:ext cx="1855800" cy="1543400"/>
          </a:xfrm>
          <a:prstGeom prst="round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s-E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40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 flipH="1">
            <a:off x="1981200" y="3405201"/>
            <a:ext cx="170934" cy="47006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>
            <a:stCxn id="24" idx="1"/>
          </p:cNvCxnSpPr>
          <p:nvPr/>
        </p:nvCxnSpPr>
        <p:spPr>
          <a:xfrm flipH="1" flipV="1">
            <a:off x="2152134" y="4090709"/>
            <a:ext cx="616467" cy="2078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186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Macintosh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Sagrario López Poza</dc:creator>
  <cp:lastModifiedBy>JLC</cp:lastModifiedBy>
  <cp:revision>3</cp:revision>
  <dcterms:created xsi:type="dcterms:W3CDTF">2017-09-20T07:59:40Z</dcterms:created>
  <dcterms:modified xsi:type="dcterms:W3CDTF">2017-10-09T13:22:52Z</dcterms:modified>
</cp:coreProperties>
</file>