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61" r:id="rId2"/>
    <p:sldId id="259" r:id="rId3"/>
    <p:sldId id="258" r:id="rId4"/>
    <p:sldId id="256" r:id="rId5"/>
    <p:sldId id="262" r:id="rId6"/>
  </p:sldIdLst>
  <p:sldSz cx="9144000" cy="6858000" type="letter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5"/>
    <p:restoredTop sz="94714"/>
  </p:normalViewPr>
  <p:slideViewPr>
    <p:cSldViewPr snapToGrid="0" snapToObjects="1">
      <p:cViewPr varScale="1">
        <p:scale>
          <a:sx n="151" d="100"/>
          <a:sy n="151" d="100"/>
        </p:scale>
        <p:origin x="20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E5012C-9AF3-0F4F-85B8-7B57B539D33D}" type="datetimeFigureOut">
              <a:rPr lang="es-ES_tradnl" smtClean="0"/>
              <a:t>31/5/18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8BAF5-0EF2-AC4A-AF94-ACA939087D3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91499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E6B40-615C-5B4E-A306-C489EE17605F}" type="datetimeFigureOut">
              <a:rPr lang="es-ES_tradnl" smtClean="0"/>
              <a:t>31/5/18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9E640-0337-B84D-8D6E-1B3C50C36FA9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E6B40-615C-5B4E-A306-C489EE17605F}" type="datetimeFigureOut">
              <a:rPr lang="es-ES_tradnl" smtClean="0"/>
              <a:t>31/5/18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9E640-0337-B84D-8D6E-1B3C50C36FA9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E6B40-615C-5B4E-A306-C489EE17605F}" type="datetimeFigureOut">
              <a:rPr lang="es-ES_tradnl" smtClean="0"/>
              <a:t>31/5/18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9E640-0337-B84D-8D6E-1B3C50C36FA9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E6B40-615C-5B4E-A306-C489EE17605F}" type="datetimeFigureOut">
              <a:rPr lang="es-ES_tradnl" smtClean="0"/>
              <a:t>31/5/18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9E640-0337-B84D-8D6E-1B3C50C36FA9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E6B40-615C-5B4E-A306-C489EE17605F}" type="datetimeFigureOut">
              <a:rPr lang="es-ES_tradnl" smtClean="0"/>
              <a:t>31/5/18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9E640-0337-B84D-8D6E-1B3C50C36FA9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E6B40-615C-5B4E-A306-C489EE17605F}" type="datetimeFigureOut">
              <a:rPr lang="es-ES_tradnl" smtClean="0"/>
              <a:t>31/5/18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9E640-0337-B84D-8D6E-1B3C50C36FA9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E6B40-615C-5B4E-A306-C489EE17605F}" type="datetimeFigureOut">
              <a:rPr lang="es-ES_tradnl" smtClean="0"/>
              <a:t>31/5/18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9E640-0337-B84D-8D6E-1B3C50C36FA9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E6B40-615C-5B4E-A306-C489EE17605F}" type="datetimeFigureOut">
              <a:rPr lang="es-ES_tradnl" smtClean="0"/>
              <a:t>31/5/18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9E640-0337-B84D-8D6E-1B3C50C36FA9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E6B40-615C-5B4E-A306-C489EE17605F}" type="datetimeFigureOut">
              <a:rPr lang="es-ES_tradnl" smtClean="0"/>
              <a:t>31/5/18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9E640-0337-B84D-8D6E-1B3C50C36FA9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E6B40-615C-5B4E-A306-C489EE17605F}" type="datetimeFigureOut">
              <a:rPr lang="es-ES_tradnl" smtClean="0"/>
              <a:t>31/5/18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9E640-0337-B84D-8D6E-1B3C50C36FA9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E6B40-615C-5B4E-A306-C489EE17605F}" type="datetimeFigureOut">
              <a:rPr lang="es-ES_tradnl" smtClean="0"/>
              <a:t>31/5/18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9E640-0337-B84D-8D6E-1B3C50C36FA9}" type="slidenum">
              <a:rPr lang="es-ES_tradnl" smtClean="0"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E6B40-615C-5B4E-A306-C489EE17605F}" type="datetimeFigureOut">
              <a:rPr lang="es-ES_tradnl" smtClean="0"/>
              <a:t>31/5/18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9E640-0337-B84D-8D6E-1B3C50C36FA9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0908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555" y="0"/>
            <a:ext cx="69488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57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93"/>
            <a:ext cx="9144000" cy="6841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757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26"/>
            <a:ext cx="9144000" cy="683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874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Agrupar 10"/>
          <p:cNvGrpSpPr/>
          <p:nvPr/>
        </p:nvGrpSpPr>
        <p:grpSpPr>
          <a:xfrm>
            <a:off x="0" y="46130"/>
            <a:ext cx="9144000" cy="6765740"/>
            <a:chOff x="0" y="46130"/>
            <a:chExt cx="9144000" cy="6765740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46130"/>
              <a:ext cx="9144000" cy="6765740"/>
            </a:xfrm>
            <a:prstGeom prst="rect">
              <a:avLst/>
            </a:prstGeom>
          </p:spPr>
        </p:pic>
        <p:sp>
          <p:nvSpPr>
            <p:cNvPr id="8" name="Rectángulo 7"/>
            <p:cNvSpPr/>
            <p:nvPr/>
          </p:nvSpPr>
          <p:spPr>
            <a:xfrm>
              <a:off x="6374676" y="5106851"/>
              <a:ext cx="2371392" cy="447282"/>
            </a:xfrm>
            <a:prstGeom prst="rect">
              <a:avLst/>
            </a:prstGeom>
            <a:solidFill>
              <a:schemeClr val="bg1">
                <a:lumMod val="75000"/>
                <a:alpha val="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cxnSp>
          <p:nvCxnSpPr>
            <p:cNvPr id="10" name="Conector recto 9"/>
            <p:cNvCxnSpPr>
              <a:stCxn id="8" idx="0"/>
            </p:cNvCxnSpPr>
            <p:nvPr/>
          </p:nvCxnSpPr>
          <p:spPr>
            <a:xfrm flipH="1" flipV="1">
              <a:off x="4995332" y="3855235"/>
              <a:ext cx="2565040" cy="1251616"/>
            </a:xfrm>
            <a:prstGeom prst="line">
              <a:avLst/>
            </a:prstGeom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cto 11"/>
            <p:cNvCxnSpPr>
              <a:stCxn id="8" idx="0"/>
            </p:cNvCxnSpPr>
            <p:nvPr/>
          </p:nvCxnSpPr>
          <p:spPr>
            <a:xfrm flipV="1">
              <a:off x="7560372" y="3728235"/>
              <a:ext cx="1399297" cy="1378616"/>
            </a:xfrm>
            <a:prstGeom prst="line">
              <a:avLst/>
            </a:prstGeom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Imagen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0" y="1092663"/>
              <a:ext cx="4385733" cy="27625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34386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" y="0"/>
            <a:ext cx="91412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7523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526</TotalTime>
  <Words>0</Words>
  <Application>Microsoft Macintosh PowerPoint</Application>
  <PresentationFormat>Carta (216 x 279 mm)</PresentationFormat>
  <Paragraphs>0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Patricio Solis Gutierrez</dc:creator>
  <cp:lastModifiedBy>Patricio Solis Gutierrez</cp:lastModifiedBy>
  <cp:revision>32</cp:revision>
  <dcterms:created xsi:type="dcterms:W3CDTF">2018-05-29T19:00:58Z</dcterms:created>
  <dcterms:modified xsi:type="dcterms:W3CDTF">2018-05-31T21:28:05Z</dcterms:modified>
</cp:coreProperties>
</file>