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-112" y="-1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CF934-3498-41DE-B1EE-2A2AD3EC7416}" type="datetimeFigureOut">
              <a:rPr lang="en-GB" smtClean="0"/>
              <a:t>13/9/17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96F1C-B46B-4B5E-BCC7-B282E0F5D46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6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0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844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84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80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54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5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03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8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1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147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0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49248-E488-4728-AD3C-802B466ECC34}" type="datetimeFigureOut">
              <a:rPr lang="en-GB" smtClean="0"/>
              <a:t>13/9/17</a:t>
            </a:fld>
            <a:endParaRPr lang="en-GB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9EC24-F6C3-4285-9647-FD547B0C96B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59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/>
          <p:cNvSpPr txBox="1"/>
          <p:nvPr/>
        </p:nvSpPr>
        <p:spPr>
          <a:xfrm>
            <a:off x="2070232" y="2295230"/>
            <a:ext cx="135820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Ningún cambio domiciliario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2327900" y="283193"/>
            <a:ext cx="6562193" cy="576369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Propuesta para el estudio de la (in)movilidad en contextos urbanos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4168325" y="1238891"/>
            <a:ext cx="2881344" cy="551081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(In)movilidad residencial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1827995" y="3101262"/>
            <a:ext cx="1742710" cy="578882"/>
          </a:xfrm>
          <a:prstGeom prst="round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Sedentarismo </a:t>
            </a:r>
          </a:p>
          <a:p>
            <a:pPr algn="ctr"/>
            <a:r>
              <a:rPr lang="es-E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redondeado 24"/>
          <p:cNvSpPr/>
          <p:nvPr/>
        </p:nvSpPr>
        <p:spPr>
          <a:xfrm>
            <a:off x="7559126" y="3101262"/>
            <a:ext cx="1886982" cy="578882"/>
          </a:xfrm>
          <a:prstGeom prst="round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Hipermovilidad</a:t>
            </a:r>
            <a:r>
              <a: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7704344" y="2320524"/>
            <a:ext cx="159654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Múltiples cambios domiciliarios</a:t>
            </a:r>
          </a:p>
        </p:txBody>
      </p:sp>
      <p:cxnSp>
        <p:nvCxnSpPr>
          <p:cNvPr id="85" name="Conector recto de flecha 84"/>
          <p:cNvCxnSpPr/>
          <p:nvPr/>
        </p:nvCxnSpPr>
        <p:spPr>
          <a:xfrm flipV="1">
            <a:off x="2713376" y="2858698"/>
            <a:ext cx="5819295" cy="23687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2699350" y="2711491"/>
            <a:ext cx="0" cy="35863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 recto 95"/>
          <p:cNvCxnSpPr>
            <a:stCxn id="6" idx="2"/>
          </p:cNvCxnSpPr>
          <p:nvPr/>
        </p:nvCxnSpPr>
        <p:spPr>
          <a:xfrm flipH="1">
            <a:off x="5608996" y="1789972"/>
            <a:ext cx="1" cy="35362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 flipV="1">
            <a:off x="2749334" y="2147524"/>
            <a:ext cx="5783337" cy="2177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2749333" y="2169301"/>
            <a:ext cx="1" cy="23123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8532671" y="2123590"/>
            <a:ext cx="0" cy="27694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de flecha 104"/>
          <p:cNvCxnSpPr/>
          <p:nvPr/>
        </p:nvCxnSpPr>
        <p:spPr>
          <a:xfrm>
            <a:off x="3812943" y="2169301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/>
          <p:cNvCxnSpPr/>
          <p:nvPr/>
        </p:nvCxnSpPr>
        <p:spPr>
          <a:xfrm>
            <a:off x="4879744" y="2169301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/>
          <p:cNvCxnSpPr/>
          <p:nvPr/>
        </p:nvCxnSpPr>
        <p:spPr>
          <a:xfrm>
            <a:off x="6023206" y="2158412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/>
          <p:nvPr/>
        </p:nvCxnSpPr>
        <p:spPr>
          <a:xfrm>
            <a:off x="7274521" y="2158412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cto 109"/>
          <p:cNvCxnSpPr/>
          <p:nvPr/>
        </p:nvCxnSpPr>
        <p:spPr>
          <a:xfrm>
            <a:off x="3812943" y="2890810"/>
            <a:ext cx="0" cy="123148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3812943" y="4122295"/>
            <a:ext cx="4689674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ector recto 113"/>
          <p:cNvCxnSpPr>
            <a:endCxn id="25" idx="2"/>
          </p:cNvCxnSpPr>
          <p:nvPr/>
        </p:nvCxnSpPr>
        <p:spPr>
          <a:xfrm flipV="1">
            <a:off x="8502617" y="3680144"/>
            <a:ext cx="0" cy="44215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uadroTexto 114"/>
          <p:cNvSpPr txBox="1"/>
          <p:nvPr/>
        </p:nvSpPr>
        <p:spPr>
          <a:xfrm>
            <a:off x="4439765" y="3447852"/>
            <a:ext cx="2338461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CuadroTexto 117"/>
          <p:cNvSpPr txBox="1"/>
          <p:nvPr/>
        </p:nvSpPr>
        <p:spPr>
          <a:xfrm>
            <a:off x="2070232" y="4837994"/>
            <a:ext cx="135820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los cambios dentro del barrio</a:t>
            </a:r>
            <a:endParaRPr lang="es-E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Rectángulo redondeado 118"/>
          <p:cNvSpPr/>
          <p:nvPr/>
        </p:nvSpPr>
        <p:spPr>
          <a:xfrm>
            <a:off x="4168324" y="3807732"/>
            <a:ext cx="2881344" cy="551081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(In)movilidad espacial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Rectángulo redondeado 119"/>
          <p:cNvSpPr/>
          <p:nvPr/>
        </p:nvSpPr>
        <p:spPr>
          <a:xfrm>
            <a:off x="1827995" y="5644026"/>
            <a:ext cx="1742710" cy="578882"/>
          </a:xfrm>
          <a:prstGeom prst="round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Sedentarismo </a:t>
            </a:r>
          </a:p>
          <a:p>
            <a:pPr algn="ctr"/>
            <a:r>
              <a:rPr lang="es-E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espacial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Rectángulo redondeado 120"/>
          <p:cNvSpPr/>
          <p:nvPr/>
        </p:nvSpPr>
        <p:spPr>
          <a:xfrm>
            <a:off x="7559126" y="5644026"/>
            <a:ext cx="1886982" cy="578882"/>
          </a:xfrm>
          <a:prstGeom prst="round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Hipermovilidad</a:t>
            </a:r>
            <a:r>
              <a:rPr lang="es-E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E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espacial</a:t>
            </a:r>
            <a:endParaRPr lang="es-E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CuadroTexto 121"/>
          <p:cNvSpPr txBox="1"/>
          <p:nvPr/>
        </p:nvSpPr>
        <p:spPr>
          <a:xfrm>
            <a:off x="7704344" y="4863288"/>
            <a:ext cx="159654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ES"/>
            </a:defPPr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Múltiples cambios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barrios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3" name="Conector recto de flecha 122"/>
          <p:cNvCxnSpPr/>
          <p:nvPr/>
        </p:nvCxnSpPr>
        <p:spPr>
          <a:xfrm flipV="1">
            <a:off x="2713376" y="5401462"/>
            <a:ext cx="5819295" cy="23687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2699350" y="5254255"/>
            <a:ext cx="0" cy="358638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recto 124"/>
          <p:cNvCxnSpPr>
            <a:stCxn id="119" idx="2"/>
          </p:cNvCxnSpPr>
          <p:nvPr/>
        </p:nvCxnSpPr>
        <p:spPr>
          <a:xfrm flipH="1">
            <a:off x="5608995" y="4358813"/>
            <a:ext cx="1" cy="353621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cto 125"/>
          <p:cNvCxnSpPr/>
          <p:nvPr/>
        </p:nvCxnSpPr>
        <p:spPr>
          <a:xfrm flipV="1">
            <a:off x="2749334" y="4690288"/>
            <a:ext cx="5783337" cy="21777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>
            <a:off x="2749333" y="4712065"/>
            <a:ext cx="1" cy="23123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>
            <a:off x="8532671" y="4666354"/>
            <a:ext cx="0" cy="276945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ector recto de flecha 128"/>
          <p:cNvCxnSpPr/>
          <p:nvPr/>
        </p:nvCxnSpPr>
        <p:spPr>
          <a:xfrm>
            <a:off x="3812943" y="4712065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cto de flecha 129"/>
          <p:cNvCxnSpPr/>
          <p:nvPr/>
        </p:nvCxnSpPr>
        <p:spPr>
          <a:xfrm>
            <a:off x="4879744" y="4712065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ector recto de flecha 130"/>
          <p:cNvCxnSpPr/>
          <p:nvPr/>
        </p:nvCxnSpPr>
        <p:spPr>
          <a:xfrm>
            <a:off x="6023206" y="4701176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de flecha 131"/>
          <p:cNvCxnSpPr/>
          <p:nvPr/>
        </p:nvCxnSpPr>
        <p:spPr>
          <a:xfrm>
            <a:off x="7274521" y="4701176"/>
            <a:ext cx="0" cy="54219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051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13984</TotalTime>
  <Words>48</Words>
  <Application>Microsoft Macintosh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pep sanso</cp:lastModifiedBy>
  <cp:revision>101</cp:revision>
  <dcterms:created xsi:type="dcterms:W3CDTF">2017-03-18T00:25:23Z</dcterms:created>
  <dcterms:modified xsi:type="dcterms:W3CDTF">2017-09-13T11:43:11Z</dcterms:modified>
</cp:coreProperties>
</file>