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1"/>
    <p:restoredTop sz="92943"/>
  </p:normalViewPr>
  <p:slideViewPr>
    <p:cSldViewPr snapToGrid="0" snapToObjects="1">
      <p:cViewPr varScale="1">
        <p:scale>
          <a:sx n="106" d="100"/>
          <a:sy n="106" d="100"/>
        </p:scale>
        <p:origin x="1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749B5-9879-9D47-B89C-BD22B8EBC6F1}" type="doc">
      <dgm:prSet loTypeId="urn:microsoft.com/office/officeart/2009/3/layout/IncreasingArrowsProcess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E00E4445-9C72-C24A-AF6D-68000E4C62BD}">
      <dgm:prSet phldrT="[Texto]" custT="1"/>
      <dgm:spPr/>
      <dgm:t>
        <a:bodyPr/>
        <a:lstStyle/>
        <a:p>
          <a:r>
            <a:rPr lang="es-ES_tradnl" sz="2000" dirty="0">
              <a:latin typeface="Helvetica" panose="020B0604020202020204" pitchFamily="2" charset="0"/>
            </a:rPr>
            <a:t>Proyecto </a:t>
          </a:r>
          <a:r>
            <a:rPr lang="es-ES_tradnl" sz="2000" i="1" dirty="0">
              <a:latin typeface="Helvetica" panose="020B0604020202020204" pitchFamily="2" charset="0"/>
            </a:rPr>
            <a:t>Encontrando vidas</a:t>
          </a:r>
        </a:p>
      </dgm:t>
    </dgm:pt>
    <dgm:pt modelId="{F68EB814-B912-0B4F-985E-857980B2246F}" type="parTrans" cxnId="{A547A31B-E126-6949-9897-55F81B1B966E}">
      <dgm:prSet/>
      <dgm:spPr/>
      <dgm:t>
        <a:bodyPr/>
        <a:lstStyle/>
        <a:p>
          <a:endParaRPr lang="es-ES_tradnl"/>
        </a:p>
      </dgm:t>
    </dgm:pt>
    <dgm:pt modelId="{AF19CA0F-EECB-9F45-A940-5D29C24AFCB7}" type="sibTrans" cxnId="{A547A31B-E126-6949-9897-55F81B1B966E}">
      <dgm:prSet/>
      <dgm:spPr/>
      <dgm:t>
        <a:bodyPr/>
        <a:lstStyle/>
        <a:p>
          <a:endParaRPr lang="es-ES_tradnl"/>
        </a:p>
      </dgm:t>
    </dgm:pt>
    <dgm:pt modelId="{0F8908A4-1187-534C-B8FE-16BDA1127523}">
      <dgm:prSet phldrT="[Texto]" custT="1"/>
      <dgm:spPr/>
      <dgm:t>
        <a:bodyPr/>
        <a:lstStyle/>
        <a:p>
          <a:r>
            <a:rPr lang="es-ES" sz="2000" dirty="0">
              <a:latin typeface="Helvetica" panose="020B0604020202020204" pitchFamily="2" charset="0"/>
            </a:rPr>
            <a:t>Diseño exploratorio</a:t>
          </a:r>
          <a:endParaRPr lang="es-ES_tradnl" sz="2000" dirty="0">
            <a:latin typeface="Helvetica" panose="020B0604020202020204" pitchFamily="2" charset="0"/>
          </a:endParaRPr>
        </a:p>
      </dgm:t>
    </dgm:pt>
    <dgm:pt modelId="{87523EB2-D5BE-804B-AA4A-5D8EEC2B5D36}" type="parTrans" cxnId="{805FF136-7D15-B247-9C08-4B4378D78637}">
      <dgm:prSet/>
      <dgm:spPr/>
      <dgm:t>
        <a:bodyPr/>
        <a:lstStyle/>
        <a:p>
          <a:endParaRPr lang="es-ES_tradnl"/>
        </a:p>
      </dgm:t>
    </dgm:pt>
    <dgm:pt modelId="{8C7E45CB-4963-E54F-B7F6-019FA1E69B0A}" type="sibTrans" cxnId="{805FF136-7D15-B247-9C08-4B4378D78637}">
      <dgm:prSet/>
      <dgm:spPr/>
      <dgm:t>
        <a:bodyPr/>
        <a:lstStyle/>
        <a:p>
          <a:endParaRPr lang="es-ES_tradnl"/>
        </a:p>
      </dgm:t>
    </dgm:pt>
    <dgm:pt modelId="{E2DD8872-03F4-7A49-A2B1-10AAAECE11D2}" type="pres">
      <dgm:prSet presAssocID="{F1F749B5-9879-9D47-B89C-BD22B8EBC6F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F9821794-8776-A149-8EC7-57E756CE0E54}" type="pres">
      <dgm:prSet presAssocID="{E00E4445-9C72-C24A-AF6D-68000E4C62BD}" presName="parentText1" presStyleLbl="node1" presStyleIdx="0" presStyleCnt="2" custScaleX="131819">
        <dgm:presLayoutVars>
          <dgm:chMax/>
          <dgm:chPref val="3"/>
          <dgm:bulletEnabled val="1"/>
        </dgm:presLayoutVars>
      </dgm:prSet>
      <dgm:spPr/>
    </dgm:pt>
    <dgm:pt modelId="{520B0896-9420-0E4C-A0E9-D4D3DFDE3AE2}" type="pres">
      <dgm:prSet presAssocID="{0F8908A4-1187-534C-B8FE-16BDA1127523}" presName="parentText2" presStyleLbl="node1" presStyleIdx="1" presStyleCnt="2" custScaleX="179270" custLinFactNeighborX="-10026" custLinFactNeighborY="0">
        <dgm:presLayoutVars>
          <dgm:chMax/>
          <dgm:chPref val="3"/>
          <dgm:bulletEnabled val="1"/>
        </dgm:presLayoutVars>
      </dgm:prSet>
      <dgm:spPr/>
    </dgm:pt>
  </dgm:ptLst>
  <dgm:cxnLst>
    <dgm:cxn modelId="{5C89E110-E41B-EC40-B086-1F05724DD241}" type="presOf" srcId="{E00E4445-9C72-C24A-AF6D-68000E4C62BD}" destId="{F9821794-8776-A149-8EC7-57E756CE0E54}" srcOrd="0" destOrd="0" presId="urn:microsoft.com/office/officeart/2009/3/layout/IncreasingArrowsProcess"/>
    <dgm:cxn modelId="{A547A31B-E126-6949-9897-55F81B1B966E}" srcId="{F1F749B5-9879-9D47-B89C-BD22B8EBC6F1}" destId="{E00E4445-9C72-C24A-AF6D-68000E4C62BD}" srcOrd="0" destOrd="0" parTransId="{F68EB814-B912-0B4F-985E-857980B2246F}" sibTransId="{AF19CA0F-EECB-9F45-A940-5D29C24AFCB7}"/>
    <dgm:cxn modelId="{805FF136-7D15-B247-9C08-4B4378D78637}" srcId="{F1F749B5-9879-9D47-B89C-BD22B8EBC6F1}" destId="{0F8908A4-1187-534C-B8FE-16BDA1127523}" srcOrd="1" destOrd="0" parTransId="{87523EB2-D5BE-804B-AA4A-5D8EEC2B5D36}" sibTransId="{8C7E45CB-4963-E54F-B7F6-019FA1E69B0A}"/>
    <dgm:cxn modelId="{6E93E979-6B5D-A64A-9C9C-3D301BC42BB1}" type="presOf" srcId="{0F8908A4-1187-534C-B8FE-16BDA1127523}" destId="{520B0896-9420-0E4C-A0E9-D4D3DFDE3AE2}" srcOrd="0" destOrd="0" presId="urn:microsoft.com/office/officeart/2009/3/layout/IncreasingArrowsProcess"/>
    <dgm:cxn modelId="{37769FCB-401E-374C-8C61-C784D17225F0}" type="presOf" srcId="{F1F749B5-9879-9D47-B89C-BD22B8EBC6F1}" destId="{E2DD8872-03F4-7A49-A2B1-10AAAECE11D2}" srcOrd="0" destOrd="0" presId="urn:microsoft.com/office/officeart/2009/3/layout/IncreasingArrowsProcess"/>
    <dgm:cxn modelId="{8C9DF330-255F-2341-A60B-704DD255AE02}" type="presParOf" srcId="{E2DD8872-03F4-7A49-A2B1-10AAAECE11D2}" destId="{F9821794-8776-A149-8EC7-57E756CE0E54}" srcOrd="0" destOrd="0" presId="urn:microsoft.com/office/officeart/2009/3/layout/IncreasingArrowsProcess"/>
    <dgm:cxn modelId="{CDE803D1-4EDF-B74E-9E3B-4079DFE7CD04}" type="presParOf" srcId="{E2DD8872-03F4-7A49-A2B1-10AAAECE11D2}" destId="{520B0896-9420-0E4C-A0E9-D4D3DFDE3AE2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21794-8776-A149-8EC7-57E756CE0E54}">
      <dsp:nvSpPr>
        <dsp:cNvPr id="0" name=""/>
        <dsp:cNvSpPr/>
      </dsp:nvSpPr>
      <dsp:spPr>
        <a:xfrm>
          <a:off x="-44799" y="0"/>
          <a:ext cx="10340805" cy="114262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139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>
              <a:latin typeface="Helvetica" panose="020B0604020202020204" pitchFamily="2" charset="0"/>
            </a:rPr>
            <a:t>Proyecto </a:t>
          </a:r>
          <a:r>
            <a:rPr lang="es-ES_tradnl" sz="2000" i="1" kern="1200" dirty="0">
              <a:latin typeface="Helvetica" panose="020B0604020202020204" pitchFamily="2" charset="0"/>
            </a:rPr>
            <a:t>Encontrando vidas</a:t>
          </a:r>
        </a:p>
      </dsp:txBody>
      <dsp:txXfrm>
        <a:off x="-44799" y="285657"/>
        <a:ext cx="10055148" cy="571314"/>
      </dsp:txXfrm>
    </dsp:sp>
    <dsp:sp modelId="{520B0896-9420-0E4C-A0E9-D4D3DFDE3AE2}">
      <dsp:nvSpPr>
        <dsp:cNvPr id="0" name=""/>
        <dsp:cNvSpPr/>
      </dsp:nvSpPr>
      <dsp:spPr>
        <a:xfrm>
          <a:off x="2731588" y="380673"/>
          <a:ext cx="7565998" cy="114262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139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Helvetica" panose="020B0604020202020204" pitchFamily="2" charset="0"/>
            </a:rPr>
            <a:t>Diseño exploratorio</a:t>
          </a:r>
          <a:endParaRPr lang="es-ES_tradnl" sz="2000" kern="1200" dirty="0">
            <a:latin typeface="Helvetica" panose="020B0604020202020204" pitchFamily="2" charset="0"/>
          </a:endParaRPr>
        </a:p>
      </dsp:txBody>
      <dsp:txXfrm>
        <a:off x="2731588" y="666330"/>
        <a:ext cx="7280341" cy="571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53C1-2302-534C-953C-AC569C0F2167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00915-F371-8F44-9D06-B53DC7B0DB9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811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0915-F371-8F44-9D06-B53DC7B0DB98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95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127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93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713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15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56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25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306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684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942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22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9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7066-588B-FE4A-9112-5ACDC89B20FA}" type="datetimeFigureOut">
              <a:rPr lang="es-ES_tradnl" smtClean="0"/>
              <a:pPr/>
              <a:t>16/11/2017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D3DE-DF66-734F-B6FA-B62538CA26A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470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4965913"/>
              </p:ext>
            </p:extLst>
          </p:nvPr>
        </p:nvGraphicFramePr>
        <p:xfrm>
          <a:off x="658611" y="3268138"/>
          <a:ext cx="10675930" cy="1523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376517" y="1062319"/>
            <a:ext cx="1438835" cy="64545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Elaboración</a:t>
            </a:r>
            <a:r>
              <a:rPr lang="es-ES" sz="1200" b="1" dirty="0">
                <a:latin typeface="Helvetica" panose="020B0604020202020204" pitchFamily="2" charset="0"/>
              </a:rPr>
              <a:t> del proyecto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95934" y="1836869"/>
            <a:ext cx="1438835" cy="89288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 dirty="0" err="1">
                <a:latin typeface="Helvetica" panose="020B0604020202020204" pitchFamily="2" charset="0"/>
              </a:rPr>
              <a:t>Coconstrucción</a:t>
            </a:r>
            <a:r>
              <a:rPr lang="es-ES" sz="1200" b="1" dirty="0">
                <a:latin typeface="Helvetica" panose="020B0604020202020204" pitchFamily="2" charset="0"/>
              </a:rPr>
              <a:t> de los relatos junto con las protagonistas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09580" y="1062319"/>
            <a:ext cx="1795185" cy="143345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Helvetica" panose="020B0604020202020204" pitchFamily="2" charset="0"/>
              </a:rPr>
              <a:t>Confección del libro: </a:t>
            </a:r>
            <a:r>
              <a:rPr lang="es-ES" sz="1200" b="1" i="1" dirty="0">
                <a:latin typeface="Helvetica" panose="020B0604020202020204" pitchFamily="2" charset="0"/>
              </a:rPr>
              <a:t>Afrodita ha llenado mi corazón: Historias de vida de mujeres migrantes, lesbianas y bisexuales</a:t>
            </a:r>
            <a:endParaRPr lang="es-ES_tradnl" sz="1200" b="1" i="1" dirty="0">
              <a:latin typeface="Helvetica" panose="020B0604020202020204" pitchFamily="2" charset="0"/>
            </a:endParaRPr>
          </a:p>
        </p:txBody>
      </p:sp>
      <p:cxnSp>
        <p:nvCxnSpPr>
          <p:cNvPr id="11" name="Conector recto de flecha 10"/>
          <p:cNvCxnSpPr>
            <a:cxnSpLocks/>
          </p:cNvCxnSpPr>
          <p:nvPr/>
        </p:nvCxnSpPr>
        <p:spPr>
          <a:xfrm flipV="1">
            <a:off x="806824" y="1707777"/>
            <a:ext cx="0" cy="185434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cxnSpLocks/>
            <a:endCxn id="6" idx="2"/>
          </p:cNvCxnSpPr>
          <p:nvPr/>
        </p:nvCxnSpPr>
        <p:spPr>
          <a:xfrm flipV="1">
            <a:off x="1815352" y="2729753"/>
            <a:ext cx="0" cy="83237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endCxn id="7" idx="2"/>
          </p:cNvCxnSpPr>
          <p:nvPr/>
        </p:nvCxnSpPr>
        <p:spPr>
          <a:xfrm flipV="1">
            <a:off x="3607172" y="2495774"/>
            <a:ext cx="1" cy="106635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4504765" y="4992441"/>
            <a:ext cx="1657348" cy="732866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Elaboración</a:t>
            </a:r>
            <a:r>
              <a:rPr lang="es-ES" sz="1200" b="1" dirty="0">
                <a:latin typeface="Helvetica" panose="020B0604020202020204" pitchFamily="2" charset="0"/>
              </a:rPr>
              <a:t> de la unidad didáctica en base al libro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584647" y="5925643"/>
            <a:ext cx="1633816" cy="527125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Aplicación</a:t>
            </a:r>
            <a:r>
              <a:rPr lang="es-ES" sz="1200" b="1" dirty="0">
                <a:latin typeface="Helvetica" panose="020B0604020202020204" pitchFamily="2" charset="0"/>
              </a:rPr>
              <a:t> de la unidad didáctica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783339" y="5003197"/>
            <a:ext cx="1438835" cy="736006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Evaluación</a:t>
            </a:r>
            <a:r>
              <a:rPr lang="es-ES" sz="1200" b="1" dirty="0">
                <a:latin typeface="Helvetica" panose="020B0604020202020204" pitchFamily="2" charset="0"/>
              </a:rPr>
              <a:t> (I): entrevista a la docente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7995793" y="5947182"/>
            <a:ext cx="1438835" cy="736006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Evaluación</a:t>
            </a:r>
            <a:r>
              <a:rPr lang="es-ES" sz="1200" b="1" dirty="0">
                <a:latin typeface="Helvetica" panose="020B0604020202020204" pitchFamily="2" charset="0"/>
              </a:rPr>
              <a:t> (II): encuesta a los estudiantes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217973" y="5003197"/>
            <a:ext cx="1438835" cy="736006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Helvetica" panose="020B0604020202020204" pitchFamily="2" charset="0"/>
              </a:rPr>
              <a:t>Evaluación</a:t>
            </a:r>
            <a:r>
              <a:rPr lang="es-ES" sz="1200" b="1" dirty="0">
                <a:latin typeface="Helvetica" panose="020B0604020202020204" pitchFamily="2" charset="0"/>
              </a:rPr>
              <a:t> (III): grupo de discusión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5333439" y="4504860"/>
            <a:ext cx="0" cy="48767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6401555" y="4504860"/>
            <a:ext cx="4483" cy="1431661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7496945" y="4515521"/>
            <a:ext cx="0" cy="48767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>
            <a:off x="8708488" y="4504765"/>
            <a:ext cx="13447" cy="144241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9937391" y="4504765"/>
            <a:ext cx="0" cy="48767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16"/>
          <p:cNvSpPr/>
          <p:nvPr/>
        </p:nvSpPr>
        <p:spPr>
          <a:xfrm>
            <a:off x="2779917" y="5782968"/>
            <a:ext cx="1430341" cy="812473"/>
          </a:xfrm>
          <a:prstGeom prst="rect">
            <a:avLst/>
          </a:prstGeom>
          <a:solidFill>
            <a:srgbClr val="FF8838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Helvetica" panose="020B0604020202020204" pitchFamily="2" charset="0"/>
              </a:rPr>
              <a:t>Delimitación del problema y muestra</a:t>
            </a:r>
            <a:endParaRPr lang="es-ES_tradnl" sz="1200" b="1" dirty="0">
              <a:latin typeface="Helvetica" panose="020B0604020202020204" pitchFamily="2" charset="0"/>
            </a:endParaRPr>
          </a:p>
        </p:txBody>
      </p:sp>
      <p:cxnSp>
        <p:nvCxnSpPr>
          <p:cNvPr id="23" name="Conector recto de flecha 27"/>
          <p:cNvCxnSpPr/>
          <p:nvPr/>
        </p:nvCxnSpPr>
        <p:spPr>
          <a:xfrm flipH="1">
            <a:off x="3398772" y="4361430"/>
            <a:ext cx="4483" cy="1431661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017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Molina Perez</dc:creator>
  <cp:lastModifiedBy>Jordi Lacruz Casado</cp:lastModifiedBy>
  <cp:revision>7</cp:revision>
  <dcterms:created xsi:type="dcterms:W3CDTF">2016-02-17T18:38:50Z</dcterms:created>
  <dcterms:modified xsi:type="dcterms:W3CDTF">2017-11-16T09:44:09Z</dcterms:modified>
</cp:coreProperties>
</file>