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4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B5DB2-AFA9-4D39-89E8-038E666136B0}" type="datetimeFigureOut">
              <a:rPr lang="es-ES" smtClean="0"/>
              <a:t>30/09/2013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31715-7035-4328-BF51-96DEF4E9659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3. Visualización estática del texto final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3275856" y="1600200"/>
            <a:ext cx="5410944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smtClean="0"/>
              <a:t>Línea verso 30 </a:t>
            </a:r>
            <a:endParaRPr lang="es-ES" strike="sngStrike" dirty="0" smtClean="0"/>
          </a:p>
          <a:p>
            <a:pPr>
              <a:buNone/>
            </a:pPr>
            <a:r>
              <a:rPr lang="es-ES" dirty="0" smtClean="0"/>
              <a:t>Línea verso 31</a:t>
            </a:r>
          </a:p>
          <a:p>
            <a:pPr>
              <a:buNone/>
            </a:pPr>
            <a:r>
              <a:rPr lang="es-ES" dirty="0" smtClean="0"/>
              <a:t>Línea verso 32</a:t>
            </a:r>
          </a:p>
          <a:p>
            <a:pPr>
              <a:buNone/>
            </a:pPr>
            <a:r>
              <a:rPr lang="es-ES" dirty="0" smtClean="0"/>
              <a:t>Línea verso 33</a:t>
            </a:r>
          </a:p>
          <a:p>
            <a:pPr>
              <a:buNone/>
            </a:pPr>
            <a:r>
              <a:rPr lang="es-ES" dirty="0" smtClean="0"/>
              <a:t>Línea verso 34</a:t>
            </a:r>
          </a:p>
          <a:p>
            <a:pPr>
              <a:buNone/>
            </a:pPr>
            <a:r>
              <a:rPr lang="es-ES" dirty="0" smtClean="0"/>
              <a:t>Línea verso 35</a:t>
            </a:r>
          </a:p>
          <a:p>
            <a:pPr>
              <a:buNone/>
            </a:pPr>
            <a:r>
              <a:rPr lang="es-ES" dirty="0" smtClean="0"/>
              <a:t>Línea verso 36</a:t>
            </a:r>
          </a:p>
          <a:p>
            <a:pPr>
              <a:buNone/>
            </a:pPr>
            <a:r>
              <a:rPr lang="es-ES" dirty="0" smtClean="0"/>
              <a:t>Línea verso 37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3. Visualización estática del texto final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Visualización estática del texto final</dc:title>
  <dc:creator>Ramón</dc:creator>
  <cp:lastModifiedBy>Ramón</cp:lastModifiedBy>
  <cp:revision>1</cp:revision>
  <dcterms:created xsi:type="dcterms:W3CDTF">2013-09-30T09:50:46Z</dcterms:created>
  <dcterms:modified xsi:type="dcterms:W3CDTF">2013-09-30T09:51:44Z</dcterms:modified>
</cp:coreProperties>
</file>