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0679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775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3394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635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440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516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304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512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0946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107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3904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A472F-1C26-5B45-9E43-FFF6786B7CAE}" type="datetimeFigureOut">
              <a:rPr lang="es-ES" smtClean="0"/>
              <a:t>02/06/16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320F4-902E-CF4C-8091-1BFD1B7258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519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22"/>
          <p:cNvSpPr/>
          <p:nvPr/>
        </p:nvSpPr>
        <p:spPr>
          <a:xfrm>
            <a:off x="1058270" y="4859638"/>
            <a:ext cx="7155955" cy="83661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/>
        </p:nvSpPr>
        <p:spPr>
          <a:xfrm>
            <a:off x="251969" y="3527907"/>
            <a:ext cx="8758485" cy="83661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>
            <a:spLocks/>
          </p:cNvSpPr>
          <p:nvPr/>
        </p:nvSpPr>
        <p:spPr>
          <a:xfrm>
            <a:off x="685344" y="1421243"/>
            <a:ext cx="1602532" cy="39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latin typeface="Helvetica"/>
                <a:cs typeface="Helvetica"/>
              </a:rPr>
              <a:t>Competencias</a:t>
            </a:r>
            <a:endParaRPr lang="es-ES" sz="1600" dirty="0">
              <a:latin typeface="Helvetica"/>
              <a:cs typeface="Helvetica"/>
            </a:endParaRPr>
          </a:p>
        </p:txBody>
      </p:sp>
      <p:sp>
        <p:nvSpPr>
          <p:cNvPr id="5" name="CuadroTexto 4"/>
          <p:cNvSpPr txBox="1">
            <a:spLocks/>
          </p:cNvSpPr>
          <p:nvPr/>
        </p:nvSpPr>
        <p:spPr>
          <a:xfrm>
            <a:off x="3448154" y="1422447"/>
            <a:ext cx="2357240" cy="39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latin typeface="Helvetica"/>
                <a:cs typeface="Helvetica"/>
              </a:rPr>
              <a:t>Curso de </a:t>
            </a:r>
            <a:r>
              <a:rPr lang="es-ES" sz="1600" dirty="0" smtClean="0">
                <a:latin typeface="Helvetica"/>
                <a:cs typeface="Helvetica"/>
              </a:rPr>
              <a:t>Lógica Formal</a:t>
            </a:r>
            <a:endParaRPr lang="es-ES" sz="1600" dirty="0">
              <a:latin typeface="Helvetica"/>
              <a:cs typeface="Helvetica"/>
            </a:endParaRPr>
          </a:p>
        </p:txBody>
      </p:sp>
      <p:sp>
        <p:nvSpPr>
          <p:cNvPr id="6" name="CuadroTexto 5"/>
          <p:cNvSpPr txBox="1">
            <a:spLocks/>
          </p:cNvSpPr>
          <p:nvPr/>
        </p:nvSpPr>
        <p:spPr>
          <a:xfrm>
            <a:off x="3638436" y="2450580"/>
            <a:ext cx="1975446" cy="39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latin typeface="Helvetica"/>
                <a:cs typeface="Helvetica"/>
              </a:rPr>
              <a:t>Proyecto formativo</a:t>
            </a:r>
            <a:endParaRPr lang="es-ES" sz="1600" dirty="0">
              <a:latin typeface="Helvetica"/>
              <a:cs typeface="Helvetica"/>
            </a:endParaRPr>
          </a:p>
        </p:txBody>
      </p:sp>
      <p:sp>
        <p:nvSpPr>
          <p:cNvPr id="11" name="CuadroTexto 10"/>
          <p:cNvSpPr txBox="1">
            <a:spLocks/>
          </p:cNvSpPr>
          <p:nvPr/>
        </p:nvSpPr>
        <p:spPr>
          <a:xfrm>
            <a:off x="1382113" y="5092449"/>
            <a:ext cx="1871999" cy="396000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latin typeface="Helvetica"/>
                <a:cs typeface="Helvetica"/>
              </a:rPr>
              <a:t>Autoevaluación</a:t>
            </a:r>
            <a:endParaRPr lang="es-ES" sz="1600" dirty="0">
              <a:latin typeface="Helvetica"/>
              <a:cs typeface="Helvetica"/>
            </a:endParaRPr>
          </a:p>
        </p:txBody>
      </p:sp>
      <p:sp>
        <p:nvSpPr>
          <p:cNvPr id="12" name="CuadroTexto 11"/>
          <p:cNvSpPr txBox="1">
            <a:spLocks/>
          </p:cNvSpPr>
          <p:nvPr/>
        </p:nvSpPr>
        <p:spPr>
          <a:xfrm>
            <a:off x="3688831" y="5092449"/>
            <a:ext cx="1871999" cy="396000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 smtClean="0">
                <a:latin typeface="Helvetica"/>
                <a:cs typeface="Helvetica"/>
              </a:rPr>
              <a:t>Coevaluación</a:t>
            </a:r>
            <a:endParaRPr lang="es-ES" sz="1600" dirty="0">
              <a:latin typeface="Helvetica"/>
              <a:cs typeface="Helvetica"/>
            </a:endParaRPr>
          </a:p>
        </p:txBody>
      </p:sp>
      <p:sp>
        <p:nvSpPr>
          <p:cNvPr id="13" name="CuadroTexto 12"/>
          <p:cNvSpPr txBox="1">
            <a:spLocks/>
          </p:cNvSpPr>
          <p:nvPr/>
        </p:nvSpPr>
        <p:spPr>
          <a:xfrm>
            <a:off x="6028333" y="5092449"/>
            <a:ext cx="1871999" cy="396000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 smtClean="0">
                <a:latin typeface="Helvetica"/>
                <a:cs typeface="Helvetica"/>
              </a:rPr>
              <a:t>Heteroevaluación</a:t>
            </a:r>
            <a:endParaRPr lang="es-ES" sz="1600" dirty="0">
              <a:latin typeface="Helvetica"/>
              <a:cs typeface="Helvetica"/>
            </a:endParaRPr>
          </a:p>
        </p:txBody>
      </p:sp>
      <p:cxnSp>
        <p:nvCxnSpPr>
          <p:cNvPr id="15" name="Conector recto 14"/>
          <p:cNvCxnSpPr>
            <a:stCxn id="4" idx="3"/>
            <a:endCxn id="5" idx="1"/>
          </p:cNvCxnSpPr>
          <p:nvPr/>
        </p:nvCxnSpPr>
        <p:spPr>
          <a:xfrm>
            <a:off x="2287876" y="1619243"/>
            <a:ext cx="1160278" cy="1204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>
            <a:stCxn id="5" idx="2"/>
            <a:endCxn id="6" idx="0"/>
          </p:cNvCxnSpPr>
          <p:nvPr/>
        </p:nvCxnSpPr>
        <p:spPr>
          <a:xfrm flipH="1">
            <a:off x="4626159" y="1818447"/>
            <a:ext cx="615" cy="632133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>
            <a:spLocks/>
          </p:cNvSpPr>
          <p:nvPr/>
        </p:nvSpPr>
        <p:spPr>
          <a:xfrm>
            <a:off x="495068" y="3750641"/>
            <a:ext cx="1871999" cy="3960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latin typeface="Helvetica"/>
                <a:cs typeface="Helvetica"/>
              </a:rPr>
              <a:t>Direccionamiento</a:t>
            </a:r>
            <a:endParaRPr lang="es-ES" sz="1600" dirty="0">
              <a:latin typeface="Helvetica"/>
              <a:cs typeface="Helvetica"/>
            </a:endParaRPr>
          </a:p>
        </p:txBody>
      </p:sp>
      <p:sp>
        <p:nvSpPr>
          <p:cNvPr id="8" name="CuadroTexto 7"/>
          <p:cNvSpPr txBox="1">
            <a:spLocks/>
          </p:cNvSpPr>
          <p:nvPr/>
        </p:nvSpPr>
        <p:spPr>
          <a:xfrm>
            <a:off x="2663231" y="3750641"/>
            <a:ext cx="1871999" cy="3960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latin typeface="Helvetica"/>
                <a:cs typeface="Helvetica"/>
              </a:rPr>
              <a:t>Planeación</a:t>
            </a:r>
            <a:endParaRPr lang="es-ES" sz="1600" dirty="0">
              <a:latin typeface="Helvetica"/>
              <a:cs typeface="Helvetica"/>
            </a:endParaRPr>
          </a:p>
        </p:txBody>
      </p:sp>
      <p:sp>
        <p:nvSpPr>
          <p:cNvPr id="9" name="CuadroTexto 8"/>
          <p:cNvSpPr txBox="1">
            <a:spLocks/>
          </p:cNvSpPr>
          <p:nvPr/>
        </p:nvSpPr>
        <p:spPr>
          <a:xfrm>
            <a:off x="4780999" y="3750641"/>
            <a:ext cx="1871999" cy="3960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latin typeface="Helvetica"/>
                <a:cs typeface="Helvetica"/>
              </a:rPr>
              <a:t>Ejecución</a:t>
            </a:r>
            <a:endParaRPr lang="es-ES" sz="1600" dirty="0">
              <a:latin typeface="Helvetica"/>
              <a:cs typeface="Helvetica"/>
            </a:endParaRPr>
          </a:p>
        </p:txBody>
      </p:sp>
      <p:sp>
        <p:nvSpPr>
          <p:cNvPr id="10" name="CuadroTexto 9"/>
          <p:cNvSpPr txBox="1">
            <a:spLocks/>
          </p:cNvSpPr>
          <p:nvPr/>
        </p:nvSpPr>
        <p:spPr>
          <a:xfrm>
            <a:off x="6888688" y="3750641"/>
            <a:ext cx="1871999" cy="3960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latin typeface="Helvetica"/>
                <a:cs typeface="Helvetica"/>
              </a:rPr>
              <a:t>Socialización</a:t>
            </a:r>
            <a:endParaRPr lang="es-ES" sz="1600" dirty="0">
              <a:latin typeface="Helvetica"/>
              <a:cs typeface="Helvetica"/>
            </a:endParaRPr>
          </a:p>
        </p:txBody>
      </p:sp>
      <p:cxnSp>
        <p:nvCxnSpPr>
          <p:cNvPr id="21" name="Conector recto 20"/>
          <p:cNvCxnSpPr>
            <a:stCxn id="6" idx="2"/>
            <a:endCxn id="18" idx="0"/>
          </p:cNvCxnSpPr>
          <p:nvPr/>
        </p:nvCxnSpPr>
        <p:spPr>
          <a:xfrm>
            <a:off x="4626159" y="2846580"/>
            <a:ext cx="5053" cy="681327"/>
          </a:xfrm>
          <a:prstGeom prst="line">
            <a:avLst/>
          </a:prstGeom>
          <a:ln w="190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>
            <a:stCxn id="18" idx="2"/>
            <a:endCxn id="23" idx="0"/>
          </p:cNvCxnSpPr>
          <p:nvPr/>
        </p:nvCxnSpPr>
        <p:spPr>
          <a:xfrm>
            <a:off x="4631212" y="4364525"/>
            <a:ext cx="5036" cy="495113"/>
          </a:xfrm>
          <a:prstGeom prst="line">
            <a:avLst/>
          </a:prstGeom>
          <a:ln w="190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1193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</Words>
  <Application>Microsoft Macintosh PowerPoint</Application>
  <PresentationFormat>Presentación en pantalla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UAB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Lacruz</dc:creator>
  <cp:lastModifiedBy>Jordi Lacruz</cp:lastModifiedBy>
  <cp:revision>4</cp:revision>
  <dcterms:created xsi:type="dcterms:W3CDTF">2016-06-02T06:30:18Z</dcterms:created>
  <dcterms:modified xsi:type="dcterms:W3CDTF">2016-06-02T09:24:53Z</dcterms:modified>
</cp:coreProperties>
</file>