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06B"/>
    <a:srgbClr val="2878B8"/>
    <a:srgbClr val="72B2D7"/>
    <a:srgbClr val="C7DCEF"/>
    <a:srgbClr val="F7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4112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8376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7401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9874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4240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503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1656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783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7310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9619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2139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57D81-CB8B-460B-AF76-633B7EB2742F}" type="datetimeFigureOut">
              <a:rPr lang="es-ES" smtClean="0"/>
              <a:pPr/>
              <a:t>21/2/17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F5903-6337-48DD-BA05-A19C86E7300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9895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87113" y="2770668"/>
            <a:ext cx="144016" cy="144016"/>
          </a:xfrm>
          <a:prstGeom prst="rect">
            <a:avLst/>
          </a:prstGeom>
          <a:solidFill>
            <a:srgbClr val="F7FBFF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087113" y="2986692"/>
            <a:ext cx="144016" cy="144016"/>
          </a:xfrm>
          <a:prstGeom prst="rect">
            <a:avLst/>
          </a:prstGeom>
          <a:solidFill>
            <a:srgbClr val="C7DCEF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087113" y="3202716"/>
            <a:ext cx="144016" cy="144016"/>
          </a:xfrm>
          <a:prstGeom prst="rect">
            <a:avLst/>
          </a:prstGeom>
          <a:solidFill>
            <a:srgbClr val="72B2D7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087113" y="3418740"/>
            <a:ext cx="144016" cy="144016"/>
          </a:xfrm>
          <a:prstGeom prst="rect">
            <a:avLst/>
          </a:prstGeom>
          <a:solidFill>
            <a:srgbClr val="2878B8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1087113" y="3634764"/>
            <a:ext cx="144016" cy="144016"/>
          </a:xfrm>
          <a:prstGeom prst="rect">
            <a:avLst/>
          </a:prstGeom>
          <a:solidFill>
            <a:srgbClr val="08306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1308837" y="2291388"/>
            <a:ext cx="1152128" cy="1625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    %</a:t>
            </a:r>
          </a:p>
          <a:p>
            <a:pPr>
              <a:lnSpc>
                <a:spcPct val="110000"/>
              </a:lnSpc>
              <a:spcBef>
                <a:spcPts val="100"/>
              </a:spcBef>
            </a:pPr>
            <a:endParaRPr lang="ca-ES" sz="1200" dirty="0" smtClean="0">
              <a:latin typeface="Helvetica" charset="0"/>
              <a:ea typeface="Helvetica" charset="0"/>
              <a:cs typeface="Helvetica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0 – 20</a:t>
            </a:r>
          </a:p>
          <a:p>
            <a:pPr>
              <a:lnSpc>
                <a:spcPct val="110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20 - 40</a:t>
            </a:r>
          </a:p>
          <a:p>
            <a:pPr>
              <a:lnSpc>
                <a:spcPct val="110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40 – 60</a:t>
            </a:r>
          </a:p>
          <a:p>
            <a:pPr>
              <a:lnSpc>
                <a:spcPct val="110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60 – 80</a:t>
            </a:r>
          </a:p>
          <a:p>
            <a:pPr>
              <a:lnSpc>
                <a:spcPct val="110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80 – 100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1331640" y="385457"/>
            <a:ext cx="1071570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"/>
              </a:spcBef>
            </a:pPr>
            <a:r>
              <a:rPr lang="ca-ES" sz="1200" dirty="0" err="1" smtClean="0">
                <a:latin typeface="Helvetica" charset="0"/>
                <a:ea typeface="Helvetica" charset="0"/>
                <a:cs typeface="Helvetica" charset="0"/>
              </a:rPr>
              <a:t>Kep</a:t>
            </a: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 / ocupat</a:t>
            </a:r>
          </a:p>
          <a:p>
            <a:pPr>
              <a:spcBef>
                <a:spcPts val="100"/>
              </a:spcBef>
            </a:pPr>
            <a:endParaRPr lang="ca-ES" sz="1200" dirty="0" smtClean="0">
              <a:latin typeface="Helvetica" charset="0"/>
              <a:ea typeface="Helvetica" charset="0"/>
              <a:cs typeface="Helvetica" charset="0"/>
            </a:endParaRPr>
          </a:p>
          <a:p>
            <a:pPr>
              <a:lnSpc>
                <a:spcPct val="114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&lt; 0,25</a:t>
            </a:r>
          </a:p>
          <a:p>
            <a:pPr>
              <a:lnSpc>
                <a:spcPct val="114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0,25 – 0,30</a:t>
            </a:r>
          </a:p>
          <a:p>
            <a:pPr>
              <a:lnSpc>
                <a:spcPct val="114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0,30 – 0,35</a:t>
            </a:r>
          </a:p>
          <a:p>
            <a:pPr>
              <a:lnSpc>
                <a:spcPct val="114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0,35 – 0,45</a:t>
            </a:r>
          </a:p>
          <a:p>
            <a:pPr>
              <a:lnSpc>
                <a:spcPct val="114000"/>
              </a:lnSpc>
              <a:spcBef>
                <a:spcPts val="100"/>
              </a:spcBef>
            </a:pPr>
            <a:r>
              <a:rPr lang="ca-ES" sz="1200" dirty="0" smtClean="0">
                <a:latin typeface="Helvetica" charset="0"/>
                <a:ea typeface="Helvetica" charset="0"/>
                <a:cs typeface="Helvetica" charset="0"/>
              </a:rPr>
              <a:t>0,45 – 0,70</a:t>
            </a:r>
            <a:endParaRPr lang="es-ES" sz="12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1116186" y="877543"/>
            <a:ext cx="144016" cy="144016"/>
          </a:xfrm>
          <a:prstGeom prst="rect">
            <a:avLst/>
          </a:prstGeom>
          <a:solidFill>
            <a:srgbClr val="F7FBFF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1116186" y="1093567"/>
            <a:ext cx="144016" cy="144016"/>
          </a:xfrm>
          <a:prstGeom prst="rect">
            <a:avLst/>
          </a:prstGeom>
          <a:solidFill>
            <a:srgbClr val="C7DCEF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1116186" y="1309591"/>
            <a:ext cx="144016" cy="144016"/>
          </a:xfrm>
          <a:prstGeom prst="rect">
            <a:avLst/>
          </a:prstGeom>
          <a:solidFill>
            <a:srgbClr val="72B2D7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1116186" y="1525615"/>
            <a:ext cx="144016" cy="144016"/>
          </a:xfrm>
          <a:prstGeom prst="rect">
            <a:avLst/>
          </a:prstGeom>
          <a:solidFill>
            <a:srgbClr val="2878B8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1116186" y="1741639"/>
            <a:ext cx="144016" cy="144016"/>
          </a:xfrm>
          <a:prstGeom prst="rect">
            <a:avLst/>
          </a:prstGeom>
          <a:solidFill>
            <a:srgbClr val="08306B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5050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34</Words>
  <Application>Microsoft Macintosh PowerPoint</Application>
  <PresentationFormat>Presentación en pantalla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</vt:lpstr>
      <vt:lpstr>Tema de Office</vt:lpstr>
      <vt:lpstr>Presentación de PowerPoint</vt:lpstr>
    </vt:vector>
  </TitlesOfParts>
  <Company>UAB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1003461</dc:creator>
  <cp:lastModifiedBy>Usuario de Microsoft Office</cp:lastModifiedBy>
  <cp:revision>5</cp:revision>
  <dcterms:created xsi:type="dcterms:W3CDTF">2015-09-25T13:40:32Z</dcterms:created>
  <dcterms:modified xsi:type="dcterms:W3CDTF">2017-02-21T14:05:44Z</dcterms:modified>
</cp:coreProperties>
</file>